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71" r:id="rId2"/>
    <p:sldId id="272" r:id="rId3"/>
    <p:sldId id="256" r:id="rId4"/>
    <p:sldId id="263" r:id="rId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Chance, Marti" initials="LM" lastIdx="6" clrIdx="0">
    <p:extLst>
      <p:ext uri="{19B8F6BF-5375-455C-9EA6-DF929625EA0E}">
        <p15:presenceInfo xmlns:p15="http://schemas.microsoft.com/office/powerpoint/2012/main" userId="S::lachance@purdue.edu::6256680c-c8fe-4f6f-838e-e62cc2c0a5a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52"/>
    <p:restoredTop sz="96173"/>
  </p:normalViewPr>
  <p:slideViewPr>
    <p:cSldViewPr>
      <p:cViewPr varScale="1">
        <p:scale>
          <a:sx n="174" d="100"/>
          <a:sy n="174" d="100"/>
        </p:scale>
        <p:origin x="184" y="304"/>
      </p:cViewPr>
      <p:guideLst>
        <p:guide orient="horz" pos="1620"/>
        <p:guide pos="2880"/>
      </p:guideLst>
    </p:cSldViewPr>
  </p:slideViewPr>
  <p:notesTextViewPr>
    <p:cViewPr>
      <p:scale>
        <a:sx n="1" d="1"/>
        <a:sy n="1" d="1"/>
      </p:scale>
      <p:origin x="0" y="0"/>
    </p:cViewPr>
  </p:notesTextViewPr>
  <p:notesViewPr>
    <p:cSldViewPr>
      <p:cViewPr varScale="1">
        <p:scale>
          <a:sx n="107" d="100"/>
          <a:sy n="107" d="100"/>
        </p:scale>
        <p:origin x="4088" y="1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D33D25-130B-40DA-A4CD-0E6E6D2F0977}" type="datetimeFigureOut">
              <a:rPr lang="en-US" smtClean="0"/>
              <a:t>9/13/24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B91569-17E1-4DB7-82E7-8C4F7B1FF61B}" type="slidenum">
              <a:rPr lang="en-US" smtClean="0"/>
              <a:t>‹#›</a:t>
            </a:fld>
            <a:endParaRPr lang="en-US"/>
          </a:p>
        </p:txBody>
      </p:sp>
    </p:spTree>
    <p:extLst>
      <p:ext uri="{BB962C8B-B14F-4D97-AF65-F5344CB8AC3E}">
        <p14:creationId xmlns:p14="http://schemas.microsoft.com/office/powerpoint/2010/main" val="537868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B91569-17E1-4DB7-82E7-8C4F7B1FF61B}" type="slidenum">
              <a:rPr lang="en-US" smtClean="0"/>
              <a:t>1</a:t>
            </a:fld>
            <a:endParaRPr lang="en-US"/>
          </a:p>
        </p:txBody>
      </p:sp>
    </p:spTree>
    <p:extLst>
      <p:ext uri="{BB962C8B-B14F-4D97-AF65-F5344CB8AC3E}">
        <p14:creationId xmlns:p14="http://schemas.microsoft.com/office/powerpoint/2010/main" val="836300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B91569-17E1-4DB7-82E7-8C4F7B1FF61B}" type="slidenum">
              <a:rPr lang="en-US" smtClean="0"/>
              <a:t>3</a:t>
            </a:fld>
            <a:endParaRPr lang="en-US"/>
          </a:p>
        </p:txBody>
      </p:sp>
    </p:spTree>
    <p:extLst>
      <p:ext uri="{BB962C8B-B14F-4D97-AF65-F5344CB8AC3E}">
        <p14:creationId xmlns:p14="http://schemas.microsoft.com/office/powerpoint/2010/main" val="2891378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B91569-17E1-4DB7-82E7-8C4F7B1FF61B}" type="slidenum">
              <a:rPr lang="en-US" smtClean="0"/>
              <a:t>4</a:t>
            </a:fld>
            <a:endParaRPr lang="en-US"/>
          </a:p>
        </p:txBody>
      </p:sp>
    </p:spTree>
    <p:extLst>
      <p:ext uri="{BB962C8B-B14F-4D97-AF65-F5344CB8AC3E}">
        <p14:creationId xmlns:p14="http://schemas.microsoft.com/office/powerpoint/2010/main" val="4167994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BABA04-FFFE-4967-85AD-D2CE3F75AAAF}" type="datetimeFigureOut">
              <a:rPr lang="en-US" smtClean="0"/>
              <a:t>9/13/24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B975C-1523-45FE-98E0-27E6130D810A}" type="slidenum">
              <a:rPr lang="en-US" smtClean="0"/>
              <a:t>‹#›</a:t>
            </a:fld>
            <a:endParaRPr lang="en-US"/>
          </a:p>
        </p:txBody>
      </p:sp>
    </p:spTree>
    <p:extLst>
      <p:ext uri="{BB962C8B-B14F-4D97-AF65-F5344CB8AC3E}">
        <p14:creationId xmlns:p14="http://schemas.microsoft.com/office/powerpoint/2010/main" val="1265816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BABA04-FFFE-4967-85AD-D2CE3F75AAAF}" type="datetimeFigureOut">
              <a:rPr lang="en-US" smtClean="0"/>
              <a:t>9/13/24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B975C-1523-45FE-98E0-27E6130D810A}" type="slidenum">
              <a:rPr lang="en-US" smtClean="0"/>
              <a:t>‹#›</a:t>
            </a:fld>
            <a:endParaRPr lang="en-US"/>
          </a:p>
        </p:txBody>
      </p:sp>
    </p:spTree>
    <p:extLst>
      <p:ext uri="{BB962C8B-B14F-4D97-AF65-F5344CB8AC3E}">
        <p14:creationId xmlns:p14="http://schemas.microsoft.com/office/powerpoint/2010/main" val="3058195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BABA04-FFFE-4967-85AD-D2CE3F75AAAF}" type="datetimeFigureOut">
              <a:rPr lang="en-US" smtClean="0"/>
              <a:t>9/13/24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B975C-1523-45FE-98E0-27E6130D810A}" type="slidenum">
              <a:rPr lang="en-US" smtClean="0"/>
              <a:t>‹#›</a:t>
            </a:fld>
            <a:endParaRPr lang="en-US"/>
          </a:p>
        </p:txBody>
      </p:sp>
    </p:spTree>
    <p:extLst>
      <p:ext uri="{BB962C8B-B14F-4D97-AF65-F5344CB8AC3E}">
        <p14:creationId xmlns:p14="http://schemas.microsoft.com/office/powerpoint/2010/main" val="427813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BABA04-FFFE-4967-85AD-D2CE3F75AAAF}" type="datetimeFigureOut">
              <a:rPr lang="en-US" smtClean="0"/>
              <a:t>9/13/24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B975C-1523-45FE-98E0-27E6130D810A}" type="slidenum">
              <a:rPr lang="en-US" smtClean="0"/>
              <a:t>‹#›</a:t>
            </a:fld>
            <a:endParaRPr lang="en-US"/>
          </a:p>
        </p:txBody>
      </p:sp>
    </p:spTree>
    <p:extLst>
      <p:ext uri="{BB962C8B-B14F-4D97-AF65-F5344CB8AC3E}">
        <p14:creationId xmlns:p14="http://schemas.microsoft.com/office/powerpoint/2010/main" val="2561540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BABA04-FFFE-4967-85AD-D2CE3F75AAAF}" type="datetimeFigureOut">
              <a:rPr lang="en-US" smtClean="0"/>
              <a:t>9/13/24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B975C-1523-45FE-98E0-27E6130D810A}" type="slidenum">
              <a:rPr lang="en-US" smtClean="0"/>
              <a:t>‹#›</a:t>
            </a:fld>
            <a:endParaRPr lang="en-US"/>
          </a:p>
        </p:txBody>
      </p:sp>
    </p:spTree>
    <p:extLst>
      <p:ext uri="{BB962C8B-B14F-4D97-AF65-F5344CB8AC3E}">
        <p14:creationId xmlns:p14="http://schemas.microsoft.com/office/powerpoint/2010/main" val="473120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BABA04-FFFE-4967-85AD-D2CE3F75AAAF}" type="datetimeFigureOut">
              <a:rPr lang="en-US" smtClean="0"/>
              <a:t>9/13/24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B975C-1523-45FE-98E0-27E6130D810A}" type="slidenum">
              <a:rPr lang="en-US" smtClean="0"/>
              <a:t>‹#›</a:t>
            </a:fld>
            <a:endParaRPr lang="en-US"/>
          </a:p>
        </p:txBody>
      </p:sp>
    </p:spTree>
    <p:extLst>
      <p:ext uri="{BB962C8B-B14F-4D97-AF65-F5344CB8AC3E}">
        <p14:creationId xmlns:p14="http://schemas.microsoft.com/office/powerpoint/2010/main" val="1762313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BABA04-FFFE-4967-85AD-D2CE3F75AAAF}" type="datetimeFigureOut">
              <a:rPr lang="en-US" smtClean="0"/>
              <a:t>9/13/24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8B975C-1523-45FE-98E0-27E6130D810A}" type="slidenum">
              <a:rPr lang="en-US" smtClean="0"/>
              <a:t>‹#›</a:t>
            </a:fld>
            <a:endParaRPr lang="en-US"/>
          </a:p>
        </p:txBody>
      </p:sp>
    </p:spTree>
    <p:extLst>
      <p:ext uri="{BB962C8B-B14F-4D97-AF65-F5344CB8AC3E}">
        <p14:creationId xmlns:p14="http://schemas.microsoft.com/office/powerpoint/2010/main" val="1215372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BABA04-FFFE-4967-85AD-D2CE3F75AAAF}" type="datetimeFigureOut">
              <a:rPr lang="en-US" smtClean="0"/>
              <a:t>9/13/24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8B975C-1523-45FE-98E0-27E6130D810A}" type="slidenum">
              <a:rPr lang="en-US" smtClean="0"/>
              <a:t>‹#›</a:t>
            </a:fld>
            <a:endParaRPr lang="en-US"/>
          </a:p>
        </p:txBody>
      </p:sp>
    </p:spTree>
    <p:extLst>
      <p:ext uri="{BB962C8B-B14F-4D97-AF65-F5344CB8AC3E}">
        <p14:creationId xmlns:p14="http://schemas.microsoft.com/office/powerpoint/2010/main" val="1999885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BABA04-FFFE-4967-85AD-D2CE3F75AAAF}" type="datetimeFigureOut">
              <a:rPr lang="en-US" smtClean="0"/>
              <a:t>9/13/24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8B975C-1523-45FE-98E0-27E6130D810A}" type="slidenum">
              <a:rPr lang="en-US" smtClean="0"/>
              <a:t>‹#›</a:t>
            </a:fld>
            <a:endParaRPr lang="en-US"/>
          </a:p>
        </p:txBody>
      </p:sp>
    </p:spTree>
    <p:extLst>
      <p:ext uri="{BB962C8B-B14F-4D97-AF65-F5344CB8AC3E}">
        <p14:creationId xmlns:p14="http://schemas.microsoft.com/office/powerpoint/2010/main" val="1986737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E8BABA04-FFFE-4967-85AD-D2CE3F75AAAF}" type="datetimeFigureOut">
              <a:rPr lang="en-US" smtClean="0"/>
              <a:t>9/13/24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B975C-1523-45FE-98E0-27E6130D810A}" type="slidenum">
              <a:rPr lang="en-US" smtClean="0"/>
              <a:t>‹#›</a:t>
            </a:fld>
            <a:endParaRPr lang="en-US"/>
          </a:p>
        </p:txBody>
      </p:sp>
    </p:spTree>
    <p:extLst>
      <p:ext uri="{BB962C8B-B14F-4D97-AF65-F5344CB8AC3E}">
        <p14:creationId xmlns:p14="http://schemas.microsoft.com/office/powerpoint/2010/main" val="3337611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E8BABA04-FFFE-4967-85AD-D2CE3F75AAAF}" type="datetimeFigureOut">
              <a:rPr lang="en-US" smtClean="0"/>
              <a:t>9/13/24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B975C-1523-45FE-98E0-27E6130D810A}" type="slidenum">
              <a:rPr lang="en-US" smtClean="0"/>
              <a:t>‹#›</a:t>
            </a:fld>
            <a:endParaRPr lang="en-US"/>
          </a:p>
        </p:txBody>
      </p:sp>
    </p:spTree>
    <p:extLst>
      <p:ext uri="{BB962C8B-B14F-4D97-AF65-F5344CB8AC3E}">
        <p14:creationId xmlns:p14="http://schemas.microsoft.com/office/powerpoint/2010/main" val="2399191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E8BABA04-FFFE-4967-85AD-D2CE3F75AAAF}" type="datetimeFigureOut">
              <a:rPr lang="en-US" smtClean="0"/>
              <a:t>9/13/24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D8B975C-1523-45FE-98E0-27E6130D810A}" type="slidenum">
              <a:rPr lang="en-US" smtClean="0"/>
              <a:t>‹#›</a:t>
            </a:fld>
            <a:endParaRPr lang="en-US"/>
          </a:p>
        </p:txBody>
      </p:sp>
    </p:spTree>
    <p:extLst>
      <p:ext uri="{BB962C8B-B14F-4D97-AF65-F5344CB8AC3E}">
        <p14:creationId xmlns:p14="http://schemas.microsoft.com/office/powerpoint/2010/main" val="2014310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designsafe-ci.or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endParaRPr lang="en-US" dirty="0"/>
          </a:p>
        </p:txBody>
      </p:sp>
      <p:pic>
        <p:nvPicPr>
          <p:cNvPr id="5" name="Picture 4" descr="A black background with white text&#10;&#10;Description automatically generated">
            <a:extLst>
              <a:ext uri="{FF2B5EF4-FFF2-40B4-BE49-F238E27FC236}">
                <a16:creationId xmlns:a16="http://schemas.microsoft.com/office/drawing/2014/main" id="{B66BBBCA-DF8C-178B-D6D7-9E41936FAE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0" y="163472"/>
            <a:ext cx="2971800" cy="784556"/>
          </a:xfrm>
          <a:prstGeom prst="rect">
            <a:avLst/>
          </a:prstGeom>
        </p:spPr>
      </p:pic>
      <p:sp>
        <p:nvSpPr>
          <p:cNvPr id="7" name="Subtitle 6"/>
          <p:cNvSpPr>
            <a:spLocks noGrp="1"/>
          </p:cNvSpPr>
          <p:nvPr>
            <p:ph type="subTitle" idx="1"/>
          </p:nvPr>
        </p:nvSpPr>
        <p:spPr/>
        <p:txBody>
          <a:bodyPr/>
          <a:lstStyle/>
          <a:p>
            <a:endParaRPr lang="en-US"/>
          </a:p>
        </p:txBody>
      </p:sp>
      <p:cxnSp>
        <p:nvCxnSpPr>
          <p:cNvPr id="4" name="Straight Connector 3"/>
          <p:cNvCxnSpPr>
            <a:cxnSpLocks/>
          </p:cNvCxnSpPr>
          <p:nvPr/>
        </p:nvCxnSpPr>
        <p:spPr>
          <a:xfrm>
            <a:off x="0" y="1200150"/>
            <a:ext cx="9144000" cy="0"/>
          </a:xfrm>
          <a:prstGeom prst="line">
            <a:avLst/>
          </a:prstGeom>
          <a:ln w="127000">
            <a:solidFill>
              <a:srgbClr val="C000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6065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1D22E-E97E-4BE0-B1C0-E415A0CE777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60CD16F-5039-2C3B-0D1D-B0B74E1C013E}"/>
              </a:ext>
            </a:extLst>
          </p:cNvPr>
          <p:cNvSpPr>
            <a:spLocks noGrp="1"/>
          </p:cNvSpPr>
          <p:nvPr>
            <p:ph idx="1"/>
          </p:nvPr>
        </p:nvSpPr>
        <p:spPr/>
        <p:txBody>
          <a:bodyPr/>
          <a:lstStyle/>
          <a:p>
            <a:endParaRPr lang="en-US" dirty="0"/>
          </a:p>
        </p:txBody>
      </p:sp>
      <p:pic>
        <p:nvPicPr>
          <p:cNvPr id="5" name="Picture 4" descr="A black background with white text&#10;&#10;Description automatically generated">
            <a:extLst>
              <a:ext uri="{FF2B5EF4-FFF2-40B4-BE49-F238E27FC236}">
                <a16:creationId xmlns:a16="http://schemas.microsoft.com/office/drawing/2014/main" id="{00B2F8A5-C2CB-9C9D-B4B4-BB27318EFF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00955" y="4595761"/>
            <a:ext cx="1585845" cy="418664"/>
          </a:xfrm>
          <a:prstGeom prst="rect">
            <a:avLst/>
          </a:prstGeom>
        </p:spPr>
      </p:pic>
    </p:spTree>
    <p:extLst>
      <p:ext uri="{BB962C8B-B14F-4D97-AF65-F5344CB8AC3E}">
        <p14:creationId xmlns:p14="http://schemas.microsoft.com/office/powerpoint/2010/main" val="315333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NHERI wheel.&#10;&#10;Shows and labels all the 14 NHERI network components. ">
            <a:hlinkClick r:id="rId3"/>
            <a:extLst>
              <a:ext uri="{FF2B5EF4-FFF2-40B4-BE49-F238E27FC236}">
                <a16:creationId xmlns:a16="http://schemas.microsoft.com/office/drawing/2014/main" id="{34B25F4A-90C8-31A6-6337-77B37BB33282}"/>
              </a:ext>
            </a:extLst>
          </p:cNvPr>
          <p:cNvPicPr>
            <a:picLocks noChangeAspect="1"/>
          </p:cNvPicPr>
          <p:nvPr/>
        </p:nvPicPr>
        <p:blipFill>
          <a:blip r:embed="rId4"/>
          <a:stretch>
            <a:fillRect/>
          </a:stretch>
        </p:blipFill>
        <p:spPr>
          <a:xfrm>
            <a:off x="1352512" y="333595"/>
            <a:ext cx="6096696" cy="4160999"/>
          </a:xfrm>
          <a:prstGeom prst="rect">
            <a:avLst/>
          </a:prstGeom>
        </p:spPr>
      </p:pic>
    </p:spTree>
    <p:extLst>
      <p:ext uri="{BB962C8B-B14F-4D97-AF65-F5344CB8AC3E}">
        <p14:creationId xmlns:p14="http://schemas.microsoft.com/office/powerpoint/2010/main" val="1852856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43350" y="2914650"/>
            <a:ext cx="1543050" cy="1143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Rectangle 3"/>
          <p:cNvSpPr/>
          <p:nvPr/>
        </p:nvSpPr>
        <p:spPr>
          <a:xfrm>
            <a:off x="3829051" y="3028950"/>
            <a:ext cx="176021" cy="11354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Box 2">
            <a:extLst>
              <a:ext uri="{FF2B5EF4-FFF2-40B4-BE49-F238E27FC236}">
                <a16:creationId xmlns:a16="http://schemas.microsoft.com/office/drawing/2014/main" id="{5C471C19-A841-8F4A-889D-A445FEC3FCF4}"/>
              </a:ext>
            </a:extLst>
          </p:cNvPr>
          <p:cNvSpPr txBox="1"/>
          <p:nvPr/>
        </p:nvSpPr>
        <p:spPr>
          <a:xfrm>
            <a:off x="228600" y="4467987"/>
            <a:ext cx="8686799" cy="330860"/>
          </a:xfrm>
          <a:prstGeom prst="rect">
            <a:avLst/>
          </a:prstGeom>
          <a:noFill/>
        </p:spPr>
        <p:txBody>
          <a:bodyPr wrap="square" rtlCol="0">
            <a:spAutoFit/>
          </a:bodyPr>
          <a:lstStyle/>
          <a:p>
            <a:r>
              <a:rPr lang="en-US" sz="800" dirty="0"/>
              <a:t>The U.S. National Science Foundation Natural Hazards Engineering Research Infrastructure network, NSF NHERI</a:t>
            </a:r>
            <a:r>
              <a:rPr lang="en-US" sz="750" dirty="0"/>
              <a:t>, is supported by multiple awards from the U.S. National Science Foundation. Any statements in this material are those of the presenter(s) and do not necessarily reflect the views of the National Science Foundation.</a:t>
            </a:r>
          </a:p>
        </p:txBody>
      </p:sp>
      <p:pic>
        <p:nvPicPr>
          <p:cNvPr id="8" name="Picture 7" descr="A black background with a gold object&#10;&#10;Description automatically generated">
            <a:extLst>
              <a:ext uri="{FF2B5EF4-FFF2-40B4-BE49-F238E27FC236}">
                <a16:creationId xmlns:a16="http://schemas.microsoft.com/office/drawing/2014/main" id="{2385C348-7A63-531D-9F72-633EC6AA22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9820" y="1736633"/>
            <a:ext cx="3124358" cy="1145598"/>
          </a:xfrm>
          <a:prstGeom prst="rect">
            <a:avLst/>
          </a:prstGeom>
        </p:spPr>
      </p:pic>
    </p:spTree>
    <p:extLst>
      <p:ext uri="{BB962C8B-B14F-4D97-AF65-F5344CB8AC3E}">
        <p14:creationId xmlns:p14="http://schemas.microsoft.com/office/powerpoint/2010/main" val="1739210617"/>
      </p:ext>
    </p:extLst>
  </p:cSld>
  <p:clrMapOvr>
    <a:masterClrMapping/>
  </p:clrMapOvr>
</p:sld>
</file>

<file path=ppt/theme/theme1.xml><?xml version="1.0" encoding="utf-8"?>
<a:theme xmlns:a="http://schemas.openxmlformats.org/drawingml/2006/main" name="NHERI ppt template 6.28.201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HERI ppt template" id="{BA9D89B2-8C95-6D41-B5E2-08534E6EC9E4}" vid="{4E7C2AD5-085D-D345-A9B0-115F2937C0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NHERI ppt template 6.28</Template>
  <TotalTime>1434</TotalTime>
  <Words>62</Words>
  <Application>Microsoft Macintosh PowerPoint</Application>
  <PresentationFormat>On-screen Show (16:9)</PresentationFormat>
  <Paragraphs>4</Paragraphs>
  <Slides>4</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NHERI ppt template 6.28.2018</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LaChance, Marti</dc:creator>
  <cp:lastModifiedBy>LaChance, Marti</cp:lastModifiedBy>
  <cp:revision>15</cp:revision>
  <cp:lastPrinted>2024-08-26T18:38:55Z</cp:lastPrinted>
  <dcterms:created xsi:type="dcterms:W3CDTF">2024-06-05T20:26:14Z</dcterms:created>
  <dcterms:modified xsi:type="dcterms:W3CDTF">2024-09-13T18:59:14Z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044bd30-2ed7-4c9d-9d12-46200872a97b_Enabled">
    <vt:lpwstr>true</vt:lpwstr>
  </property>
  <property fmtid="{D5CDD505-2E9C-101B-9397-08002B2CF9AE}" pid="3" name="MSIP_Label_4044bd30-2ed7-4c9d-9d12-46200872a97b_SetDate">
    <vt:lpwstr>2024-06-05T19:42:15Z</vt:lpwstr>
  </property>
  <property fmtid="{D5CDD505-2E9C-101B-9397-08002B2CF9AE}" pid="4" name="MSIP_Label_4044bd30-2ed7-4c9d-9d12-46200872a97b_Method">
    <vt:lpwstr>Standard</vt:lpwstr>
  </property>
  <property fmtid="{D5CDD505-2E9C-101B-9397-08002B2CF9AE}" pid="5" name="MSIP_Label_4044bd30-2ed7-4c9d-9d12-46200872a97b_Name">
    <vt:lpwstr>defa4170-0d19-0005-0004-bc88714345d2</vt:lpwstr>
  </property>
  <property fmtid="{D5CDD505-2E9C-101B-9397-08002B2CF9AE}" pid="6" name="MSIP_Label_4044bd30-2ed7-4c9d-9d12-46200872a97b_SiteId">
    <vt:lpwstr>4130bd39-7c53-419c-b1e5-8758d6d63f21</vt:lpwstr>
  </property>
  <property fmtid="{D5CDD505-2E9C-101B-9397-08002B2CF9AE}" pid="7" name="MSIP_Label_4044bd30-2ed7-4c9d-9d12-46200872a97b_ActionId">
    <vt:lpwstr>58780970-661e-4ac4-80fc-a0d480479e1a</vt:lpwstr>
  </property>
  <property fmtid="{D5CDD505-2E9C-101B-9397-08002B2CF9AE}" pid="8" name="MSIP_Label_4044bd30-2ed7-4c9d-9d12-46200872a97b_ContentBits">
    <vt:lpwstr>0</vt:lpwstr>
  </property>
</Properties>
</file>