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71" r:id="rId2"/>
    <p:sldId id="274" r:id="rId3"/>
    <p:sldId id="275" r:id="rId4"/>
    <p:sldId id="256" r:id="rId5"/>
    <p:sldId id="263" r:id="rId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aChance, Marti" initials="LM" lastIdx="6" clrIdx="0">
    <p:extLst>
      <p:ext uri="{19B8F6BF-5375-455C-9EA6-DF929625EA0E}">
        <p15:presenceInfo xmlns:p15="http://schemas.microsoft.com/office/powerpoint/2012/main" userId="S::lachance@purdue.edu::6256680c-c8fe-4f6f-838e-e62cc2c0a5a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652"/>
    <p:restoredTop sz="96190"/>
  </p:normalViewPr>
  <p:slideViewPr>
    <p:cSldViewPr>
      <p:cViewPr varScale="1">
        <p:scale>
          <a:sx n="164" d="100"/>
          <a:sy n="164" d="100"/>
        </p:scale>
        <p:origin x="464" y="16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107" d="100"/>
          <a:sy n="107" d="100"/>
        </p:scale>
        <p:origin x="4088" y="17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D33D25-130B-40DA-A4CD-0E6E6D2F0977}" type="datetimeFigureOut">
              <a:rPr lang="en-US" smtClean="0"/>
              <a:t>11/14/24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B91569-17E1-4DB7-82E7-8C4F7B1FF6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8684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B91569-17E1-4DB7-82E7-8C4F7B1FF61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63007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B91569-17E1-4DB7-82E7-8C4F7B1FF61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3782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B91569-17E1-4DB7-82E7-8C4F7B1FF61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9946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ABA04-FFFE-4967-85AD-D2CE3F75AAAF}" type="datetimeFigureOut">
              <a:rPr lang="en-US" smtClean="0"/>
              <a:t>11/14/24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B975C-1523-45FE-98E0-27E6130D81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8165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ABA04-FFFE-4967-85AD-D2CE3F75AAAF}" type="datetimeFigureOut">
              <a:rPr lang="en-US" smtClean="0"/>
              <a:t>11/14/24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B975C-1523-45FE-98E0-27E6130D81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1950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ABA04-FFFE-4967-85AD-D2CE3F75AAAF}" type="datetimeFigureOut">
              <a:rPr lang="en-US" smtClean="0"/>
              <a:t>11/14/24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B975C-1523-45FE-98E0-27E6130D81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8137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ABA04-FFFE-4967-85AD-D2CE3F75AAAF}" type="datetimeFigureOut">
              <a:rPr lang="en-US" smtClean="0"/>
              <a:t>11/14/24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B975C-1523-45FE-98E0-27E6130D81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5401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ABA04-FFFE-4967-85AD-D2CE3F75AAAF}" type="datetimeFigureOut">
              <a:rPr lang="en-US" smtClean="0"/>
              <a:t>11/14/24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B975C-1523-45FE-98E0-27E6130D81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1208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ABA04-FFFE-4967-85AD-D2CE3F75AAAF}" type="datetimeFigureOut">
              <a:rPr lang="en-US" smtClean="0"/>
              <a:t>11/14/24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B975C-1523-45FE-98E0-27E6130D81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3131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ABA04-FFFE-4967-85AD-D2CE3F75AAAF}" type="datetimeFigureOut">
              <a:rPr lang="en-US" smtClean="0"/>
              <a:t>11/14/24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B975C-1523-45FE-98E0-27E6130D81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3724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ABA04-FFFE-4967-85AD-D2CE3F75AAAF}" type="datetimeFigureOut">
              <a:rPr lang="en-US" smtClean="0"/>
              <a:t>11/14/24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B975C-1523-45FE-98E0-27E6130D81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8852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ABA04-FFFE-4967-85AD-D2CE3F75AAAF}" type="datetimeFigureOut">
              <a:rPr lang="en-US" smtClean="0"/>
              <a:t>11/14/24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B975C-1523-45FE-98E0-27E6130D81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7374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ABA04-FFFE-4967-85AD-D2CE3F75AAAF}" type="datetimeFigureOut">
              <a:rPr lang="en-US" smtClean="0"/>
              <a:t>11/14/24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B975C-1523-45FE-98E0-27E6130D81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76114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ABA04-FFFE-4967-85AD-D2CE3F75AAAF}" type="datetimeFigureOut">
              <a:rPr lang="en-US" smtClean="0"/>
              <a:t>11/14/24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B975C-1523-45FE-98E0-27E6130D81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1912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BABA04-FFFE-4967-85AD-D2CE3F75AAAF}" type="datetimeFigureOut">
              <a:rPr lang="en-US" smtClean="0"/>
              <a:t>11/14/24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8B975C-1523-45FE-98E0-27E6130D81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3101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esignsafe-ci.org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sf.gov/awardsearch/showAward?AWD_ID=2037771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cxnSp>
        <p:nvCxnSpPr>
          <p:cNvPr id="4" name="Straight Connector 3"/>
          <p:cNvCxnSpPr>
            <a:cxnSpLocks/>
          </p:cNvCxnSpPr>
          <p:nvPr/>
        </p:nvCxnSpPr>
        <p:spPr>
          <a:xfrm>
            <a:off x="0" y="1200150"/>
            <a:ext cx="9144000" cy="0"/>
          </a:xfrm>
          <a:prstGeom prst="line">
            <a:avLst/>
          </a:prstGeom>
          <a:ln w="127000">
            <a:solidFill>
              <a:srgbClr val="C0000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2" descr="A black background with red text&#10;&#10;Description automatically generated">
            <a:extLst>
              <a:ext uri="{FF2B5EF4-FFF2-40B4-BE49-F238E27FC236}">
                <a16:creationId xmlns:a16="http://schemas.microsoft.com/office/drawing/2014/main" id="{49A4B224-C9D0-7250-C6E7-6974DE664F7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2700" y="127636"/>
            <a:ext cx="4038600" cy="9086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60659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054451-48A7-9A99-E4C3-FF3F1ED46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Content Placeholder 5" descr="A black background with red text&#10;&#10;Description automatically generated">
            <a:extLst>
              <a:ext uri="{FF2B5EF4-FFF2-40B4-BE49-F238E27FC236}">
                <a16:creationId xmlns:a16="http://schemas.microsoft.com/office/drawing/2014/main" id="{43FA3760-AE83-877F-E643-7EE11EE6A72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2800" y="4537472"/>
            <a:ext cx="1778000" cy="400050"/>
          </a:xfrm>
        </p:spPr>
      </p:pic>
    </p:spTree>
    <p:extLst>
      <p:ext uri="{BB962C8B-B14F-4D97-AF65-F5344CB8AC3E}">
        <p14:creationId xmlns:p14="http://schemas.microsoft.com/office/powerpoint/2010/main" val="8218891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FC52CC-12C9-6B5F-1499-13332D6B00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F99AD2-7718-C1E2-36BC-D73172853F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5" descr="A black background with red text&#10;&#10;Description automatically generated">
            <a:extLst>
              <a:ext uri="{FF2B5EF4-FFF2-40B4-BE49-F238E27FC236}">
                <a16:creationId xmlns:a16="http://schemas.microsoft.com/office/drawing/2014/main" id="{5E24DE56-A098-B663-BCBF-8A71DA3C3DA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0" y="4594623"/>
            <a:ext cx="1778000" cy="400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36087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NHERI wheel.&#10;&#10;Shows and labels all the 14 NHERI network components. ">
            <a:hlinkClick r:id="rId3"/>
            <a:extLst>
              <a:ext uri="{FF2B5EF4-FFF2-40B4-BE49-F238E27FC236}">
                <a16:creationId xmlns:a16="http://schemas.microsoft.com/office/drawing/2014/main" id="{34B25F4A-90C8-31A6-6337-77B37BB3328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52512" y="333595"/>
            <a:ext cx="6096696" cy="4160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28561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43350" y="2914650"/>
            <a:ext cx="1543050" cy="1143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4" name="Rectangle 3"/>
          <p:cNvSpPr/>
          <p:nvPr/>
        </p:nvSpPr>
        <p:spPr>
          <a:xfrm>
            <a:off x="3829051" y="3028950"/>
            <a:ext cx="176021" cy="113549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C471C19-A841-8F4A-889D-A445FEC3FCF4}"/>
              </a:ext>
            </a:extLst>
          </p:cNvPr>
          <p:cNvSpPr txBox="1"/>
          <p:nvPr/>
        </p:nvSpPr>
        <p:spPr>
          <a:xfrm>
            <a:off x="228600" y="4467987"/>
            <a:ext cx="86867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The U.S. National Science Foundation Natural Hazards Engineering Research Infrastructure network, NSF NHERI</a:t>
            </a:r>
            <a:r>
              <a:rPr lang="en-US" sz="750" dirty="0"/>
              <a:t>, is supported by multiple awards from the U.S. National Science Foundation. The NHERI Lehigh Experimental Facility is supported by </a:t>
            </a:r>
            <a:r>
              <a:rPr lang="en-US" sz="750" dirty="0">
                <a:hlinkClick r:id="rId3"/>
              </a:rPr>
              <a:t>CMMI #2037771</a:t>
            </a:r>
            <a:r>
              <a:rPr lang="en-US" sz="750" dirty="0"/>
              <a:t>. Any statements in this material are those of the presenter(s) and do not necessarily reflect the views of the National Science Foundation.</a:t>
            </a:r>
          </a:p>
        </p:txBody>
      </p:sp>
      <p:pic>
        <p:nvPicPr>
          <p:cNvPr id="8" name="Picture 7" descr="A black background with a gold object&#10;&#10;Description automatically generated">
            <a:extLst>
              <a:ext uri="{FF2B5EF4-FFF2-40B4-BE49-F238E27FC236}">
                <a16:creationId xmlns:a16="http://schemas.microsoft.com/office/drawing/2014/main" id="{2385C348-7A63-531D-9F72-633EC6AA229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9821" y="2277622"/>
            <a:ext cx="3124358" cy="11455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9210617"/>
      </p:ext>
    </p:extLst>
  </p:cSld>
  <p:clrMapOvr>
    <a:masterClrMapping/>
  </p:clrMapOvr>
</p:sld>
</file>

<file path=ppt/theme/theme1.xml><?xml version="1.0" encoding="utf-8"?>
<a:theme xmlns:a="http://schemas.openxmlformats.org/drawingml/2006/main" name="NHERI ppt template 6.28.2018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HERI ppt template" id="{BA9D89B2-8C95-6D41-B5E2-08534E6EC9E4}" vid="{4E7C2AD5-085D-D345-A9B0-115F2937C0F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NHERI ppt template 6.28</Template>
  <TotalTime>1393</TotalTime>
  <Words>74</Words>
  <Application>Microsoft Macintosh PowerPoint</Application>
  <PresentationFormat>On-screen Show (16:9)</PresentationFormat>
  <Paragraphs>4</Paragraphs>
  <Slides>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NHERI ppt template 6.28.2018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LaChance, Marti</dc:creator>
  <cp:lastModifiedBy>LaChance, Marti</cp:lastModifiedBy>
  <cp:revision>18</cp:revision>
  <cp:lastPrinted>2024-08-26T18:38:55Z</cp:lastPrinted>
  <dcterms:created xsi:type="dcterms:W3CDTF">2024-06-05T20:26:14Z</dcterms:created>
  <dcterms:modified xsi:type="dcterms:W3CDTF">2024-11-14T21:33:08Z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4044bd30-2ed7-4c9d-9d12-46200872a97b_Enabled">
    <vt:lpwstr>true</vt:lpwstr>
  </property>
  <property fmtid="{D5CDD505-2E9C-101B-9397-08002B2CF9AE}" pid="3" name="MSIP_Label_4044bd30-2ed7-4c9d-9d12-46200872a97b_SetDate">
    <vt:lpwstr>2024-06-05T19:42:15Z</vt:lpwstr>
  </property>
  <property fmtid="{D5CDD505-2E9C-101B-9397-08002B2CF9AE}" pid="4" name="MSIP_Label_4044bd30-2ed7-4c9d-9d12-46200872a97b_Method">
    <vt:lpwstr>Standard</vt:lpwstr>
  </property>
  <property fmtid="{D5CDD505-2E9C-101B-9397-08002B2CF9AE}" pid="5" name="MSIP_Label_4044bd30-2ed7-4c9d-9d12-46200872a97b_Name">
    <vt:lpwstr>defa4170-0d19-0005-0004-bc88714345d2</vt:lpwstr>
  </property>
  <property fmtid="{D5CDD505-2E9C-101B-9397-08002B2CF9AE}" pid="6" name="MSIP_Label_4044bd30-2ed7-4c9d-9d12-46200872a97b_SiteId">
    <vt:lpwstr>4130bd39-7c53-419c-b1e5-8758d6d63f21</vt:lpwstr>
  </property>
  <property fmtid="{D5CDD505-2E9C-101B-9397-08002B2CF9AE}" pid="7" name="MSIP_Label_4044bd30-2ed7-4c9d-9d12-46200872a97b_ActionId">
    <vt:lpwstr>58780970-661e-4ac4-80fc-a0d480479e1a</vt:lpwstr>
  </property>
  <property fmtid="{D5CDD505-2E9C-101B-9397-08002B2CF9AE}" pid="8" name="MSIP_Label_4044bd30-2ed7-4c9d-9d12-46200872a97b_ContentBits">
    <vt:lpwstr>0</vt:lpwstr>
  </property>
</Properties>
</file>